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后面的一些东西可以看看，也跟babel-plugin-import有关联，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但估计时间不多了。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2120900"/>
            <a:ext cx="9276080" cy="1059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22398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1107</cp:revision>
  <dcterms:created xsi:type="dcterms:W3CDTF">2023-03-12T00:04:33Z</dcterms:created>
  <dcterms:modified xsi:type="dcterms:W3CDTF">2023-03-12T00:04:33Z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